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0B0904"/>
    <a:srgbClr val="E5BC6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380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qinfo Z" userId="2f2bcc63726972af" providerId="LiveId" clId="{3DA1D062-D75C-4960-9BD3-AADE241EBA69}"/>
    <pc:docChg chg="custSel modSld modMainMaster">
      <pc:chgData name="pqinfo Z" userId="2f2bcc63726972af" providerId="LiveId" clId="{3DA1D062-D75C-4960-9BD3-AADE241EBA69}" dt="2025-05-20T04:00:38.751" v="25"/>
      <pc:docMkLst>
        <pc:docMk/>
      </pc:docMkLst>
      <pc:sldChg chg="addSp delSp modSp mod">
        <pc:chgData name="pqinfo Z" userId="2f2bcc63726972af" providerId="LiveId" clId="{3DA1D062-D75C-4960-9BD3-AADE241EBA69}" dt="2025-05-20T03:58:06.818" v="4" actId="171"/>
        <pc:sldMkLst>
          <pc:docMk/>
          <pc:sldMk cId="0" sldId="256"/>
        </pc:sldMkLst>
        <pc:picChg chg="add mod ord">
          <ac:chgData name="pqinfo Z" userId="2f2bcc63726972af" providerId="LiveId" clId="{3DA1D062-D75C-4960-9BD3-AADE241EBA69}" dt="2025-05-20T03:58:06.818" v="4" actId="171"/>
          <ac:picMkLst>
            <pc:docMk/>
            <pc:sldMk cId="0" sldId="256"/>
            <ac:picMk id="3" creationId="{932C97AC-C85E-77FC-6C63-1DA6DD454764}"/>
          </ac:picMkLst>
        </pc:picChg>
        <pc:picChg chg="del">
          <ac:chgData name="pqinfo Z" userId="2f2bcc63726972af" providerId="LiveId" clId="{3DA1D062-D75C-4960-9BD3-AADE241EBA69}" dt="2025-05-20T03:57:40.567" v="0" actId="478"/>
          <ac:picMkLst>
            <pc:docMk/>
            <pc:sldMk cId="0" sldId="256"/>
            <ac:picMk id="5" creationId="{9EA44E87-0269-29DD-6133-665F52C6AE3F}"/>
          </ac:picMkLst>
        </pc:picChg>
      </pc:sldChg>
      <pc:sldMasterChg chg="addSp delSp modSp mod modSldLayout">
        <pc:chgData name="pqinfo Z" userId="2f2bcc63726972af" providerId="LiveId" clId="{3DA1D062-D75C-4960-9BD3-AADE241EBA69}" dt="2025-05-20T04:00:38.751" v="25"/>
        <pc:sldMasterMkLst>
          <pc:docMk/>
          <pc:sldMasterMk cId="0" sldId="2147483648"/>
        </pc:sldMasterMkLst>
        <pc:picChg chg="add mod modCrop">
          <ac:chgData name="pqinfo Z" userId="2f2bcc63726972af" providerId="LiveId" clId="{3DA1D062-D75C-4960-9BD3-AADE241EBA69}" dt="2025-05-20T04:00:03.601" v="24" actId="14100"/>
          <ac:picMkLst>
            <pc:docMk/>
            <pc:sldMasterMk cId="0" sldId="2147483648"/>
            <ac:picMk id="8" creationId="{4D3D933C-CAD7-04FC-5B53-F7776D154CEF}"/>
          </ac:picMkLst>
        </pc:picChg>
        <pc:picChg chg="del">
          <ac:chgData name="pqinfo Z" userId="2f2bcc63726972af" providerId="LiveId" clId="{3DA1D062-D75C-4960-9BD3-AADE241EBA69}" dt="2025-05-20T03:58:32.696" v="6" actId="478"/>
          <ac:picMkLst>
            <pc:docMk/>
            <pc:sldMasterMk cId="0" sldId="2147483648"/>
            <ac:picMk id="10" creationId="{F1AC6FBB-B465-6524-1846-EFFEDF88A6F2}"/>
          </ac:picMkLst>
        </pc:picChg>
        <pc:sldLayoutChg chg="addSp modSp">
          <pc:chgData name="pqinfo Z" userId="2f2bcc63726972af" providerId="LiveId" clId="{3DA1D062-D75C-4960-9BD3-AADE241EBA69}" dt="2025-05-20T04:00:38.751" v="25"/>
          <pc:sldLayoutMkLst>
            <pc:docMk/>
            <pc:sldMasterMk cId="0" sldId="2147483648"/>
            <pc:sldLayoutMk cId="0" sldId="2147483650"/>
          </pc:sldLayoutMkLst>
          <pc:picChg chg="add mod">
            <ac:chgData name="pqinfo Z" userId="2f2bcc63726972af" providerId="LiveId" clId="{3DA1D062-D75C-4960-9BD3-AADE241EBA69}" dt="2025-05-20T04:00:38.751" v="25"/>
            <ac:picMkLst>
              <pc:docMk/>
              <pc:sldMasterMk cId="0" sldId="2147483648"/>
              <pc:sldLayoutMk cId="0" sldId="2147483650"/>
              <ac:picMk id="2" creationId="{843B73EA-7A20-84BC-20ED-5CBDBC19D24E}"/>
            </ac:picMkLst>
          </pc:picChg>
        </pc:sldLayoutChg>
        <pc:sldLayoutChg chg="delSp mod">
          <pc:chgData name="pqinfo Z" userId="2f2bcc63726972af" providerId="LiveId" clId="{3DA1D062-D75C-4960-9BD3-AADE241EBA69}" dt="2025-05-20T03:58:25.022" v="5" actId="478"/>
          <pc:sldLayoutMkLst>
            <pc:docMk/>
            <pc:sldMasterMk cId="0" sldId="2147483648"/>
            <pc:sldLayoutMk cId="0" sldId="2147483655"/>
          </pc:sldLayoutMkLst>
          <pc:picChg chg="del">
            <ac:chgData name="pqinfo Z" userId="2f2bcc63726972af" providerId="LiveId" clId="{3DA1D062-D75C-4960-9BD3-AADE241EBA69}" dt="2025-05-20T03:58:25.022" v="5" actId="478"/>
            <ac:picMkLst>
              <pc:docMk/>
              <pc:sldMasterMk cId="0" sldId="2147483648"/>
              <pc:sldLayoutMk cId="0" sldId="2147483655"/>
              <ac:picMk id="2" creationId="{14321103-A11B-27CD-3920-944310E30C9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/>
      </a:defRPr>
    </a:lvl1pPr>
    <a:lvl2pPr indent="228600" latinLnBrk="0">
      <a:defRPr sz="1200">
        <a:latin typeface="+mj-lt"/>
        <a:ea typeface="+mj-ea"/>
        <a:cs typeface="+mj-cs"/>
        <a:sym typeface="等线"/>
      </a:defRPr>
    </a:lvl2pPr>
    <a:lvl3pPr indent="457200" latinLnBrk="0">
      <a:defRPr sz="1200">
        <a:latin typeface="+mj-lt"/>
        <a:ea typeface="+mj-ea"/>
        <a:cs typeface="+mj-cs"/>
        <a:sym typeface="等线"/>
      </a:defRPr>
    </a:lvl3pPr>
    <a:lvl4pPr indent="685800" latinLnBrk="0">
      <a:defRPr sz="1200">
        <a:latin typeface="+mj-lt"/>
        <a:ea typeface="+mj-ea"/>
        <a:cs typeface="+mj-cs"/>
        <a:sym typeface="等线"/>
      </a:defRPr>
    </a:lvl4pPr>
    <a:lvl5pPr indent="914400" latinLnBrk="0">
      <a:defRPr sz="1200">
        <a:latin typeface="+mj-lt"/>
        <a:ea typeface="+mj-ea"/>
        <a:cs typeface="+mj-cs"/>
        <a:sym typeface="等线"/>
      </a:defRPr>
    </a:lvl5pPr>
    <a:lvl6pPr indent="1143000" latinLnBrk="0">
      <a:defRPr sz="1200">
        <a:latin typeface="+mj-lt"/>
        <a:ea typeface="+mj-ea"/>
        <a:cs typeface="+mj-cs"/>
        <a:sym typeface="等线"/>
      </a:defRPr>
    </a:lvl6pPr>
    <a:lvl7pPr indent="1371600" latinLnBrk="0">
      <a:defRPr sz="1200">
        <a:latin typeface="+mj-lt"/>
        <a:ea typeface="+mj-ea"/>
        <a:cs typeface="+mj-cs"/>
        <a:sym typeface="等线"/>
      </a:defRPr>
    </a:lvl7pPr>
    <a:lvl8pPr indent="1600200" latinLnBrk="0">
      <a:defRPr sz="1200">
        <a:latin typeface="+mj-lt"/>
        <a:ea typeface="+mj-ea"/>
        <a:cs typeface="+mj-cs"/>
        <a:sym typeface="等线"/>
      </a:defRPr>
    </a:lvl8pPr>
    <a:lvl9pPr indent="1828800" latinLnBrk="0">
      <a:defRPr sz="1200">
        <a:latin typeface="+mj-lt"/>
        <a:ea typeface="+mj-ea"/>
        <a:cs typeface="+mj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项目亮点包括：</a:t>
            </a:r>
            <a:r>
              <a:rPr sz="1800">
                <a:latin typeface="仿宋"/>
                <a:ea typeface="仿宋"/>
                <a:cs typeface="仿宋"/>
                <a:sym typeface="仿宋"/>
              </a:rPr>
              <a:t>曝光量、互动量、转化率、销售量或社会反响等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7" descr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4000"/>
            <a:ext cx="12192000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图片 3" descr="文本&#10;&#10;AI 生成的内容可能不正确。">
            <a:extLst>
              <a:ext uri="{FF2B5EF4-FFF2-40B4-BE49-F238E27FC236}">
                <a16:creationId xmlns:a16="http://schemas.microsoft.com/office/drawing/2014/main" id="{ADE6FA3C-A02A-8759-EF90-35934A9B6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652" y="67326"/>
            <a:ext cx="3833037" cy="983526"/>
          </a:xfrm>
          <a:prstGeom prst="rect">
            <a:avLst/>
          </a:prstGeom>
        </p:spPr>
      </p:pic>
      <p:pic>
        <p:nvPicPr>
          <p:cNvPr id="2" name="图片 1" descr="文本&#10;&#10;AI 生成的内容可能不正确。">
            <a:extLst>
              <a:ext uri="{FF2B5EF4-FFF2-40B4-BE49-F238E27FC236}">
                <a16:creationId xmlns:a16="http://schemas.microsoft.com/office/drawing/2014/main" id="{843B73EA-7A20-84BC-20ED-5CBDBC19D2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8052" r="35784" b="55473"/>
          <a:stretch/>
        </p:blipFill>
        <p:spPr>
          <a:xfrm>
            <a:off x="1452283" y="9312"/>
            <a:ext cx="5029200" cy="104019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图片 8" descr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04000"/>
            <a:ext cx="12192000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1346200"/>
            <a:ext cx="109728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2089151"/>
            <a:ext cx="10972800" cy="448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图片 7" descr="文本&#10;&#10;AI 生成的内容可能不正确。">
            <a:extLst>
              <a:ext uri="{FF2B5EF4-FFF2-40B4-BE49-F238E27FC236}">
                <a16:creationId xmlns:a16="http://schemas.microsoft.com/office/drawing/2014/main" id="{4D3D933C-CAD7-04FC-5B53-F7776D154C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8052" r="35784" b="55473"/>
          <a:stretch/>
        </p:blipFill>
        <p:spPr>
          <a:xfrm>
            <a:off x="1452283" y="9312"/>
            <a:ext cx="5029200" cy="1040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AI 生成的内容可能不正确。">
            <a:extLst>
              <a:ext uri="{FF2B5EF4-FFF2-40B4-BE49-F238E27FC236}">
                <a16:creationId xmlns:a16="http://schemas.microsoft.com/office/drawing/2014/main" id="{932C97AC-C85E-77FC-6C63-1DA6DD454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9149D24-3EF2-C5B6-756A-36A537D4277B}"/>
              </a:ext>
            </a:extLst>
          </p:cNvPr>
          <p:cNvSpPr txBox="1"/>
          <p:nvPr/>
        </p:nvSpPr>
        <p:spPr>
          <a:xfrm>
            <a:off x="715617" y="4174435"/>
            <a:ext cx="232371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i="0" u="none" strike="noStrike" cap="none" spc="0" normalizeH="0" baseline="0" dirty="0">
                <a:ln>
                  <a:noFill/>
                </a:ln>
                <a:solidFill>
                  <a:srgbClr val="E5BC6D"/>
                </a:solidFill>
                <a:effectLst/>
                <a:uFillTx/>
                <a:latin typeface="阿里巴巴普惠体 2.0 65 Medium" panose="00020600040101010101" pitchFamily="18" charset="-122"/>
                <a:ea typeface="阿里巴巴普惠体 2.0 65 Medium" panose="00020600040101010101" pitchFamily="18" charset="-122"/>
                <a:cs typeface="阿里巴巴普惠体 2.0 65 Medium" panose="00020600040101010101" pitchFamily="18" charset="-122"/>
                <a:sym typeface="等线"/>
              </a:rPr>
              <a:t>作品名称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"/>
          <p:cNvSpPr txBox="1"/>
          <p:nvPr/>
        </p:nvSpPr>
        <p:spPr>
          <a:xfrm>
            <a:off x="401320" y="1308100"/>
            <a:ext cx="328676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Alibaba PuHuiTi Medium"/>
                <a:ea typeface="Alibaba PuHuiTi Medium"/>
                <a:cs typeface="Alibaba PuHuiTi Medium"/>
                <a:sym typeface="Alibaba PuHuiTi Medium"/>
              </a:defRPr>
            </a:lvl1pPr>
          </a:lstStyle>
          <a:p>
            <a:r>
              <a:t>项目背景</a:t>
            </a:r>
          </a:p>
        </p:txBody>
      </p:sp>
      <p:sp>
        <p:nvSpPr>
          <p:cNvPr id="100" name="文本框 4"/>
          <p:cNvSpPr txBox="1"/>
          <p:nvPr/>
        </p:nvSpPr>
        <p:spPr>
          <a:xfrm>
            <a:off x="401320" y="2007461"/>
            <a:ext cx="486156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正文：阿里巴巴普惠体Medium 20号</a:t>
            </a:r>
          </a:p>
        </p:txBody>
      </p:sp>
      <p:sp>
        <p:nvSpPr>
          <p:cNvPr id="101" name="文本框 5"/>
          <p:cNvSpPr txBox="1"/>
          <p:nvPr/>
        </p:nvSpPr>
        <p:spPr>
          <a:xfrm>
            <a:off x="528319" y="6134961"/>
            <a:ext cx="48615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注释内容：阿里巴巴普惠体Medium 14号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"/>
          <p:cNvSpPr txBox="1"/>
          <p:nvPr/>
        </p:nvSpPr>
        <p:spPr>
          <a:xfrm>
            <a:off x="401320" y="1308100"/>
            <a:ext cx="328676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Alibaba PuHuiTi Medium"/>
                <a:ea typeface="Alibaba PuHuiTi Medium"/>
                <a:cs typeface="Alibaba PuHuiTi Medium"/>
                <a:sym typeface="Alibaba PuHuiTi Medium"/>
              </a:defRPr>
            </a:lvl1pPr>
          </a:lstStyle>
          <a:p>
            <a:r>
              <a:t>策略执行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"/>
          <p:cNvSpPr txBox="1"/>
          <p:nvPr/>
        </p:nvSpPr>
        <p:spPr>
          <a:xfrm>
            <a:off x="401320" y="1308100"/>
            <a:ext cx="328676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Alibaba PuHuiTi Medium"/>
                <a:ea typeface="Alibaba PuHuiTi Medium"/>
                <a:cs typeface="Alibaba PuHuiTi Medium"/>
                <a:sym typeface="Alibaba PuHuiTi Medium"/>
              </a:defRPr>
            </a:lvl1pPr>
          </a:lstStyle>
          <a:p>
            <a:r>
              <a:t>营销效果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"/>
          <p:cNvSpPr txBox="1"/>
          <p:nvPr/>
        </p:nvSpPr>
        <p:spPr>
          <a:xfrm>
            <a:off x="401320" y="1308100"/>
            <a:ext cx="328676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Alibaba PuHuiTi Medium"/>
                <a:ea typeface="Alibaba PuHuiTi Medium"/>
                <a:cs typeface="Alibaba PuHuiTi Medium"/>
                <a:sym typeface="Alibaba PuHuiTi Medium"/>
              </a:defRPr>
            </a:lvl1pPr>
          </a:lstStyle>
          <a:p>
            <a:r>
              <a:t>项目亮点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文本框 1"/>
          <p:cNvSpPr txBox="1"/>
          <p:nvPr/>
        </p:nvSpPr>
        <p:spPr>
          <a:xfrm>
            <a:off x="401320" y="1308100"/>
            <a:ext cx="328676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Alibaba PuHuiTi Medium"/>
                <a:ea typeface="Alibaba PuHuiTi Medium"/>
                <a:cs typeface="Alibaba PuHuiTi Medium"/>
                <a:sym typeface="Alibaba PuHuiTi Medium"/>
              </a:defRPr>
            </a:lvl1pPr>
          </a:lstStyle>
          <a:p>
            <a:r>
              <a:t>其他补充说明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21" descr="图片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3670"/>
            <a:ext cx="12191999" cy="5017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图片 36" descr="图片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944" y="5104608"/>
            <a:ext cx="2540112" cy="313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图片 2" descr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62" y="2829092"/>
            <a:ext cx="7620075" cy="119981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D0D142D-83F2-E021-2550-A9FFB3DBC669}"/>
              </a:ext>
            </a:extLst>
          </p:cNvPr>
          <p:cNvSpPr/>
          <p:nvPr/>
        </p:nvSpPr>
        <p:spPr>
          <a:xfrm>
            <a:off x="8165990" y="0"/>
            <a:ext cx="4026010" cy="1137037"/>
          </a:xfrm>
          <a:prstGeom prst="rect">
            <a:avLst/>
          </a:prstGeom>
          <a:solidFill>
            <a:srgbClr val="0B090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</Words>
  <Application>Microsoft Office PowerPoint</Application>
  <PresentationFormat>宽屏</PresentationFormat>
  <Paragraphs>9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阿里巴巴普惠体 2.0 65 Medium</vt:lpstr>
      <vt:lpstr>等线</vt:lpstr>
      <vt:lpstr>等线 Light</vt:lpstr>
      <vt:lpstr>仿宋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xiaoz</dc:creator>
  <cp:lastModifiedBy>pqinfo Z</cp:lastModifiedBy>
  <cp:revision>3</cp:revision>
  <dcterms:modified xsi:type="dcterms:W3CDTF">2025-05-20T04:00:40Z</dcterms:modified>
</cp:coreProperties>
</file>