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13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C26161-E717-2D46-6561-176BD126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6A1D7E-6A92-98E7-BE0C-6BB16AF4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CEC0A-DFBB-0044-BCB2-0115290D92D8}" type="datetimeFigureOut">
              <a:rPr kumimoji="1" lang="zh-CN" altLang="en-US" smtClean="0"/>
              <a:t>2026/5/18</a:t>
            </a:fld>
            <a:endParaRPr kumimoji="1"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30E82F-F216-24DB-378F-70123E6C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B546C6-D820-9673-3788-C8A612A2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E6A9D-38DF-F140-96CB-891441874C9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300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50528B7-47B0-0A04-B62F-863000CE66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2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25C4C3-E989-8F42-66C3-773B3D3C3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CE84E82-E9A6-C103-CBBB-400B1AA852A4}"/>
              </a:ext>
            </a:extLst>
          </p:cNvPr>
          <p:cNvSpPr txBox="1"/>
          <p:nvPr/>
        </p:nvSpPr>
        <p:spPr>
          <a:xfrm>
            <a:off x="0" y="3014027"/>
            <a:ext cx="121913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请在此处添加标题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48544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4C3D9A-F4EC-D8F4-AB38-1B9E78470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720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4C3D9A-F4EC-D8F4-AB38-1B9E78470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73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53F8E5B-F855-101F-2606-6F5F9451B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158DF4A-99CA-A96B-1452-A26398CABD36}"/>
              </a:ext>
            </a:extLst>
          </p:cNvPr>
          <p:cNvSpPr txBox="1"/>
          <p:nvPr/>
        </p:nvSpPr>
        <p:spPr>
          <a:xfrm>
            <a:off x="0" y="2404427"/>
            <a:ext cx="1219136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感谢报送</a:t>
            </a:r>
          </a:p>
        </p:txBody>
      </p:sp>
    </p:spTree>
    <p:extLst>
      <p:ext uri="{BB962C8B-B14F-4D97-AF65-F5344CB8AC3E}">
        <p14:creationId xmlns:p14="http://schemas.microsoft.com/office/powerpoint/2010/main" val="1515382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Macintosh PowerPoint</Application>
  <PresentationFormat>宽屏</PresentationFormat>
  <Paragraphs>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3</cp:revision>
  <dcterms:created xsi:type="dcterms:W3CDTF">2026-05-18T03:27:12Z</dcterms:created>
  <dcterms:modified xsi:type="dcterms:W3CDTF">2026-05-18T08:19:07Z</dcterms:modified>
</cp:coreProperties>
</file>